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9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394-584F-4FE8-AE69-C8FDA54598FD}" type="datetimeFigureOut">
              <a:rPr lang="bg-BG" smtClean="0"/>
              <a:t>18.5.2026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63CCA-EDF3-4A92-8D00-E338912851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51265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394-584F-4FE8-AE69-C8FDA54598FD}" type="datetimeFigureOut">
              <a:rPr lang="bg-BG" smtClean="0"/>
              <a:t>18.5.2026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63CCA-EDF3-4A92-8D00-E338912851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14215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394-584F-4FE8-AE69-C8FDA54598FD}" type="datetimeFigureOut">
              <a:rPr lang="bg-BG" smtClean="0"/>
              <a:t>18.5.2026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63CCA-EDF3-4A92-8D00-E338912851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5556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394-584F-4FE8-AE69-C8FDA54598FD}" type="datetimeFigureOut">
              <a:rPr lang="bg-BG" smtClean="0"/>
              <a:t>18.5.2026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63CCA-EDF3-4A92-8D00-E338912851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4245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394-584F-4FE8-AE69-C8FDA54598FD}" type="datetimeFigureOut">
              <a:rPr lang="bg-BG" smtClean="0"/>
              <a:t>18.5.2026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63CCA-EDF3-4A92-8D00-E338912851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46431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394-584F-4FE8-AE69-C8FDA54598FD}" type="datetimeFigureOut">
              <a:rPr lang="bg-BG" smtClean="0"/>
              <a:t>18.5.2026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63CCA-EDF3-4A92-8D00-E338912851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85246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394-584F-4FE8-AE69-C8FDA54598FD}" type="datetimeFigureOut">
              <a:rPr lang="bg-BG" smtClean="0"/>
              <a:t>18.5.2026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63CCA-EDF3-4A92-8D00-E338912851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048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394-584F-4FE8-AE69-C8FDA54598FD}" type="datetimeFigureOut">
              <a:rPr lang="bg-BG" smtClean="0"/>
              <a:t>18.5.2026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63CCA-EDF3-4A92-8D00-E338912851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0255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394-584F-4FE8-AE69-C8FDA54598FD}" type="datetimeFigureOut">
              <a:rPr lang="bg-BG" smtClean="0"/>
              <a:t>18.5.2026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63CCA-EDF3-4A92-8D00-E338912851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9506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394-584F-4FE8-AE69-C8FDA54598FD}" type="datetimeFigureOut">
              <a:rPr lang="bg-BG" smtClean="0"/>
              <a:t>18.5.2026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63CCA-EDF3-4A92-8D00-E338912851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2123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394-584F-4FE8-AE69-C8FDA54598FD}" type="datetimeFigureOut">
              <a:rPr lang="bg-BG" smtClean="0"/>
              <a:t>18.5.2026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63CCA-EDF3-4A92-8D00-E338912851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17893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35394-584F-4FE8-AE69-C8FDA54598FD}" type="datetimeFigureOut">
              <a:rPr lang="bg-BG" smtClean="0"/>
              <a:t>18.5.2026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63CCA-EDF3-4A92-8D00-E338912851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029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i.iv@utp.b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4671" y="1967946"/>
            <a:ext cx="9144000" cy="1174267"/>
          </a:xfrm>
        </p:spPr>
        <p:txBody>
          <a:bodyPr>
            <a:normAutofit/>
          </a:bodyPr>
          <a:lstStyle/>
          <a:p>
            <a:r>
              <a:rPr lang="bg-BG" sz="3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Заглавие на доклада</a:t>
            </a:r>
            <a:br>
              <a:rPr lang="bg-BG" sz="3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3600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4671" y="3602038"/>
            <a:ext cx="9144000" cy="1960562"/>
          </a:xfrm>
        </p:spPr>
        <p:txBody>
          <a:bodyPr>
            <a:normAutofit/>
          </a:bodyPr>
          <a:lstStyle/>
          <a:p>
            <a:r>
              <a:rPr lang="bg-B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Автор/и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................................................................................. </a:t>
            </a:r>
            <a:endParaRPr lang="en-GB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i.iv@utp.bg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.......................... 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ВИСШЕ УЧИЛИЩЕ ПО ТЕЛЕКОМУНИКАЦИИ И ПОЩИ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73" y="282942"/>
            <a:ext cx="980661" cy="98066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127383" y="309447"/>
            <a:ext cx="9107558" cy="954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g-BG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СТУДЕНТСКА  И  ДОКТОРАНТСКА  НАУЧНА  СЕСИЯ  2026</a:t>
            </a:r>
          </a:p>
          <a:p>
            <a:pPr lvl="0" algn="ctr"/>
            <a:r>
              <a:rPr lang="bg-BG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ВИСШЕ  УЧИЛИЩЕ  ПО  ТЕЛЕКОМУНИКАЦИИ  И  ПОЩИ</a:t>
            </a:r>
          </a:p>
          <a:p>
            <a:pPr lvl="0" algn="ctr"/>
            <a:r>
              <a:rPr lang="bg-BG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СОФИЯ,  БЪЛГАРИЯ</a:t>
            </a:r>
          </a:p>
        </p:txBody>
      </p:sp>
    </p:spTree>
    <p:extLst>
      <p:ext uri="{BB962C8B-B14F-4D97-AF65-F5344CB8AC3E}">
        <p14:creationId xmlns:p14="http://schemas.microsoft.com/office/powerpoint/2010/main" val="772751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1667" y="2496444"/>
            <a:ext cx="9144000" cy="2923454"/>
          </a:xfrm>
        </p:spPr>
        <p:txBody>
          <a:bodyPr>
            <a:normAutofit/>
          </a:bodyPr>
          <a:lstStyle/>
          <a:p>
            <a:endParaRPr lang="bg-BG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just"/>
            <a:endParaRPr lang="en-US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1" y="282942"/>
            <a:ext cx="980661" cy="98066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07640" y="309447"/>
            <a:ext cx="9107558" cy="954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СТУДЕНТСКА  И  ДОКТОРАНТСКА  НАУЧНА  СЕСИЯ  2026</a:t>
            </a:r>
          </a:p>
          <a:p>
            <a:pPr algn="ctr"/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ВИСШЕ  УЧИЛИЩЕ  ПО  ТЕЛЕКОМУНИКАЦИИ  И  ПОЩИ</a:t>
            </a:r>
          </a:p>
          <a:p>
            <a:pPr algn="ctr"/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СОФИЯ,  БЪЛГАРИЯ</a:t>
            </a:r>
          </a:p>
        </p:txBody>
      </p:sp>
    </p:spTree>
    <p:extLst>
      <p:ext uri="{BB962C8B-B14F-4D97-AF65-F5344CB8AC3E}">
        <p14:creationId xmlns:p14="http://schemas.microsoft.com/office/powerpoint/2010/main" val="771127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61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Заглавие на доклада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itopa</dc:creator>
  <cp:lastModifiedBy>Polya Gocheva</cp:lastModifiedBy>
  <cp:revision>79</cp:revision>
  <dcterms:created xsi:type="dcterms:W3CDTF">2022-05-28T14:51:00Z</dcterms:created>
  <dcterms:modified xsi:type="dcterms:W3CDTF">2026-05-18T13:14:18Z</dcterms:modified>
</cp:coreProperties>
</file>